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y="6858000" cx="12192000"/>
  <p:notesSz cx="6858000" cy="9144000"/>
  <p:embeddedFontLst>
    <p:embeddedFont>
      <p:font typeface="Century Gothic"/>
      <p:regular r:id="rId13"/>
      <p:bold r:id="rId14"/>
      <p:italic r:id="rId15"/>
      <p:boldItalic r:id="rId1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7" roundtripDataSignature="AMtx7mgQk/xyNjP8Ll+e5dwaSRcOv46R9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font" Target="fonts/CenturyGothic-regular.fntdata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CenturyGothic-italic.fntdata"/><Relationship Id="rId14" Type="http://schemas.openxmlformats.org/officeDocument/2006/relationships/font" Target="fonts/CenturyGothic-bold.fntdata"/><Relationship Id="rId17" Type="http://customschemas.google.com/relationships/presentationmetadata" Target="metadata"/><Relationship Id="rId16" Type="http://schemas.openxmlformats.org/officeDocument/2006/relationships/font" Target="fonts/CenturyGothic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" showMasterSp="0" type="title">
  <p:cSld name="TITLE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4" name="Google Shape;24;p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10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26" name="Google Shape;26;p10"/>
          <p:cNvSpPr txBox="1"/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Century Gothic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0"/>
          <p:cNvSpPr txBox="1"/>
          <p:nvPr>
            <p:ph idx="1" type="subTitle"/>
          </p:nvPr>
        </p:nvSpPr>
        <p:spPr>
          <a:xfrm>
            <a:off x="1154955" y="4777380"/>
            <a:ext cx="8825658" cy="8614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440"/>
              <a:buNone/>
              <a:defRPr cap="none">
                <a:solidFill>
                  <a:srgbClr val="EE52A4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" name="Google Shape;28;p10"/>
          <p:cNvSpPr txBox="1"/>
          <p:nvPr>
            <p:ph idx="10" type="dt"/>
          </p:nvPr>
        </p:nvSpPr>
        <p:spPr>
          <a:xfrm rot="5400000">
            <a:off x="10158984" y="1792224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0"/>
          <p:cNvSpPr txBox="1"/>
          <p:nvPr>
            <p:ph idx="11" type="ftr"/>
          </p:nvPr>
        </p:nvSpPr>
        <p:spPr>
          <a:xfrm rot="5400000">
            <a:off x="8951976" y="3227832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10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panoramique avec légende">
  <p:cSld name="Image panoramique avec légende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1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2" name="Google Shape;122;p1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9B6BF2">
                    <a:alpha val="10980"/>
                  </a:srgbClr>
                </a:gs>
                <a:gs pos="36000">
                  <a:srgbClr val="9B6BF2">
                    <a:alpha val="9803"/>
                  </a:srgbClr>
                </a:gs>
                <a:gs pos="75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9B6BF2">
                    <a:alpha val="7843"/>
                  </a:srgbClr>
                </a:gs>
                <a:gs pos="36000">
                  <a:srgbClr val="9B6BF2">
                    <a:alpha val="7843"/>
                  </a:srgbClr>
                </a:gs>
                <a:gs pos="72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66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9B6BF2">
                    <a:alpha val="6666"/>
                  </a:srgbClr>
                </a:gs>
                <a:gs pos="36000">
                  <a:srgbClr val="9B6BF2">
                    <a:alpha val="5882"/>
                  </a:srgbClr>
                </a:gs>
                <a:gs pos="69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73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19"/>
            <p:cNvSpPr/>
            <p:nvPr/>
          </p:nvSpPr>
          <p:spPr>
            <a:xfrm rot="10371525">
              <a:off x="263767" y="4438254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19"/>
            <p:cNvSpPr/>
            <p:nvPr/>
          </p:nvSpPr>
          <p:spPr>
            <a:xfrm rot="10800000">
              <a:off x="459506" y="321130"/>
              <a:ext cx="11277600" cy="4533900"/>
            </a:xfrm>
            <a:custGeom>
              <a:rect b="b" l="l" r="r" t="t"/>
              <a:pathLst>
                <a:path extrusionOk="0" h="2856" w="7104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30" name="Google Shape;130;p19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31" name="Google Shape;131;p19"/>
          <p:cNvSpPr txBox="1"/>
          <p:nvPr>
            <p:ph type="title"/>
          </p:nvPr>
        </p:nvSpPr>
        <p:spPr>
          <a:xfrm>
            <a:off x="1154954" y="4969927"/>
            <a:ext cx="8825659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19"/>
          <p:cNvSpPr/>
          <p:nvPr>
            <p:ph idx="2" type="pic"/>
          </p:nvPr>
        </p:nvSpPr>
        <p:spPr>
          <a:xfrm>
            <a:off x="1154954" y="685800"/>
            <a:ext cx="8825659" cy="3429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133" name="Google Shape;133;p19"/>
          <p:cNvSpPr txBox="1"/>
          <p:nvPr>
            <p:ph idx="1" type="body"/>
          </p:nvPr>
        </p:nvSpPr>
        <p:spPr>
          <a:xfrm>
            <a:off x="1154954" y="5536665"/>
            <a:ext cx="8825658" cy="493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>
                <a:solidFill>
                  <a:srgbClr val="EE52A4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34" name="Google Shape;134;p19"/>
          <p:cNvSpPr txBox="1"/>
          <p:nvPr>
            <p:ph idx="10" type="dt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19"/>
          <p:cNvSpPr txBox="1"/>
          <p:nvPr>
            <p:ph idx="11" type="ftr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9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légende" showMasterSp="0">
  <p:cSld name="Titre et légende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oogle Shape;139;p2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0" name="Google Shape;140;p2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9B6BF2">
                    <a:alpha val="10980"/>
                  </a:srgbClr>
                </a:gs>
                <a:gs pos="36000">
                  <a:srgbClr val="9B6BF2">
                    <a:alpha val="9803"/>
                  </a:srgbClr>
                </a:gs>
                <a:gs pos="75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9B6BF2">
                    <a:alpha val="7843"/>
                  </a:srgbClr>
                </a:gs>
                <a:gs pos="36000">
                  <a:srgbClr val="9B6BF2">
                    <a:alpha val="7843"/>
                  </a:srgbClr>
                </a:gs>
                <a:gs pos="72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2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66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9B6BF2">
                    <a:alpha val="6666"/>
                  </a:srgbClr>
                </a:gs>
                <a:gs pos="36000">
                  <a:srgbClr val="9B6BF2">
                    <a:alpha val="5882"/>
                  </a:srgbClr>
                </a:gs>
                <a:gs pos="69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73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20"/>
            <p:cNvSpPr/>
            <p:nvPr/>
          </p:nvSpPr>
          <p:spPr>
            <a:xfrm rot="-589932">
              <a:off x="8490951" y="2714874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20"/>
            <p:cNvSpPr/>
            <p:nvPr/>
          </p:nvSpPr>
          <p:spPr>
            <a:xfrm>
              <a:off x="455612" y="2801319"/>
              <a:ext cx="11277600" cy="3602637"/>
            </a:xfrm>
            <a:custGeom>
              <a:rect b="b" l="l" r="r" t="t"/>
              <a:pathLst>
                <a:path extrusionOk="0" h="7946" w="10000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48" name="Google Shape;148;p20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49" name="Google Shape;149;p20"/>
          <p:cNvSpPr txBox="1"/>
          <p:nvPr>
            <p:ph type="title"/>
          </p:nvPr>
        </p:nvSpPr>
        <p:spPr>
          <a:xfrm>
            <a:off x="1148798" y="1063417"/>
            <a:ext cx="8831816" cy="13729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20"/>
          <p:cNvSpPr txBox="1"/>
          <p:nvPr>
            <p:ph idx="1" type="body"/>
          </p:nvPr>
        </p:nvSpPr>
        <p:spPr>
          <a:xfrm>
            <a:off x="1154954" y="3543300"/>
            <a:ext cx="8825659" cy="247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51" name="Google Shape;151;p20"/>
          <p:cNvSpPr txBox="1"/>
          <p:nvPr>
            <p:ph idx="10" type="dt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20"/>
          <p:cNvSpPr txBox="1"/>
          <p:nvPr>
            <p:ph idx="11" type="ftr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0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tion avec légende" showMasterSp="0">
  <p:cSld name="Citation avec légende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56;p2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7" name="Google Shape;157;p2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21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9B6BF2">
                    <a:alpha val="10980"/>
                  </a:srgbClr>
                </a:gs>
                <a:gs pos="36000">
                  <a:srgbClr val="9B6BF2">
                    <a:alpha val="9803"/>
                  </a:srgbClr>
                </a:gs>
                <a:gs pos="75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9B6BF2">
                    <a:alpha val="7843"/>
                  </a:srgbClr>
                </a:gs>
                <a:gs pos="36000">
                  <a:srgbClr val="9B6BF2">
                    <a:alpha val="7843"/>
                  </a:srgbClr>
                </a:gs>
                <a:gs pos="72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2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66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2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9B6BF2">
                    <a:alpha val="6666"/>
                  </a:srgbClr>
                </a:gs>
                <a:gs pos="36000">
                  <a:srgbClr val="9B6BF2">
                    <a:alpha val="5882"/>
                  </a:srgbClr>
                </a:gs>
                <a:gs pos="69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73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21"/>
            <p:cNvSpPr/>
            <p:nvPr/>
          </p:nvSpPr>
          <p:spPr>
            <a:xfrm rot="-589932">
              <a:off x="8490951" y="4185117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21"/>
            <p:cNvSpPr/>
            <p:nvPr/>
          </p:nvSpPr>
          <p:spPr>
            <a:xfrm>
              <a:off x="455612" y="4241801"/>
              <a:ext cx="11277600" cy="2337161"/>
            </a:xfrm>
            <a:custGeom>
              <a:rect b="b" l="l" r="r" t="t"/>
              <a:pathLst>
                <a:path extrusionOk="0" h="8000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65" name="Google Shape;165;p21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66" name="Google Shape;166;p21"/>
          <p:cNvSpPr txBox="1"/>
          <p:nvPr/>
        </p:nvSpPr>
        <p:spPr>
          <a:xfrm>
            <a:off x="881566" y="607336"/>
            <a:ext cx="801912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00">
                <a:solidFill>
                  <a:srgbClr val="EE52A4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67" name="Google Shape;167;p21"/>
          <p:cNvSpPr txBox="1"/>
          <p:nvPr/>
        </p:nvSpPr>
        <p:spPr>
          <a:xfrm>
            <a:off x="9884458" y="2613787"/>
            <a:ext cx="652763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00">
                <a:solidFill>
                  <a:srgbClr val="EE52A4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  <p:sp>
        <p:nvSpPr>
          <p:cNvPr id="168" name="Google Shape;168;p21"/>
          <p:cNvSpPr txBox="1"/>
          <p:nvPr>
            <p:ph type="title"/>
          </p:nvPr>
        </p:nvSpPr>
        <p:spPr>
          <a:xfrm>
            <a:off x="1581878" y="982134"/>
            <a:ext cx="8453906" cy="26966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21"/>
          <p:cNvSpPr txBox="1"/>
          <p:nvPr>
            <p:ph idx="1" type="body"/>
          </p:nvPr>
        </p:nvSpPr>
        <p:spPr>
          <a:xfrm>
            <a:off x="1945945" y="3678766"/>
            <a:ext cx="7731219" cy="3421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b="0" i="0" sz="1400" cap="small">
                <a:solidFill>
                  <a:srgbClr val="EE52A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70" name="Google Shape;170;p21"/>
          <p:cNvSpPr txBox="1"/>
          <p:nvPr>
            <p:ph idx="2" type="body"/>
          </p:nvPr>
        </p:nvSpPr>
        <p:spPr>
          <a:xfrm>
            <a:off x="1154954" y="5029199"/>
            <a:ext cx="9244897" cy="99785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71" name="Google Shape;171;p21"/>
          <p:cNvSpPr txBox="1"/>
          <p:nvPr>
            <p:ph idx="10" type="dt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21"/>
          <p:cNvSpPr txBox="1"/>
          <p:nvPr>
            <p:ph idx="11" type="ftr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1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rte nom" showMasterSp="0">
  <p:cSld name="Carte nom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2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7" name="Google Shape;177;p2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2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9B6BF2">
                    <a:alpha val="10980"/>
                  </a:srgbClr>
                </a:gs>
                <a:gs pos="36000">
                  <a:srgbClr val="9B6BF2">
                    <a:alpha val="9803"/>
                  </a:srgbClr>
                </a:gs>
                <a:gs pos="75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2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9B6BF2">
                    <a:alpha val="7843"/>
                  </a:srgbClr>
                </a:gs>
                <a:gs pos="36000">
                  <a:srgbClr val="9B6BF2">
                    <a:alpha val="7843"/>
                  </a:srgbClr>
                </a:gs>
                <a:gs pos="72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66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2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9B6BF2">
                    <a:alpha val="6666"/>
                  </a:srgbClr>
                </a:gs>
                <a:gs pos="36000">
                  <a:srgbClr val="9B6BF2">
                    <a:alpha val="5882"/>
                  </a:srgbClr>
                </a:gs>
                <a:gs pos="69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22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73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22"/>
            <p:cNvSpPr/>
            <p:nvPr/>
          </p:nvSpPr>
          <p:spPr>
            <a:xfrm rot="-589932">
              <a:off x="8490951" y="4193583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22"/>
            <p:cNvSpPr/>
            <p:nvPr/>
          </p:nvSpPr>
          <p:spPr>
            <a:xfrm>
              <a:off x="455612" y="4241801"/>
              <a:ext cx="11277600" cy="2337161"/>
            </a:xfrm>
            <a:custGeom>
              <a:rect b="b" l="l" r="r" t="t"/>
              <a:pathLst>
                <a:path extrusionOk="0" h="8000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85" name="Google Shape;185;p22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86" name="Google Shape;186;p22"/>
          <p:cNvSpPr txBox="1"/>
          <p:nvPr>
            <p:ph type="title"/>
          </p:nvPr>
        </p:nvSpPr>
        <p:spPr>
          <a:xfrm>
            <a:off x="1154954" y="2370667"/>
            <a:ext cx="8825660" cy="18225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22"/>
          <p:cNvSpPr txBox="1"/>
          <p:nvPr>
            <p:ph idx="1" type="body"/>
          </p:nvPr>
        </p:nvSpPr>
        <p:spPr>
          <a:xfrm>
            <a:off x="1154954" y="5024967"/>
            <a:ext cx="8825659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EE52A4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8" name="Google Shape;188;p22"/>
          <p:cNvSpPr txBox="1"/>
          <p:nvPr>
            <p:ph idx="10" type="dt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22"/>
          <p:cNvSpPr txBox="1"/>
          <p:nvPr>
            <p:ph idx="11" type="ftr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2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2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 colonnes">
  <p:cSld name="3 colonnes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3"/>
          <p:cNvSpPr txBox="1"/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p23"/>
          <p:cNvSpPr txBox="1"/>
          <p:nvPr>
            <p:ph idx="1" type="body"/>
          </p:nvPr>
        </p:nvSpPr>
        <p:spPr>
          <a:xfrm>
            <a:off x="1154954" y="2603502"/>
            <a:ext cx="314187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EE52A4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95" name="Google Shape;195;p23"/>
          <p:cNvSpPr txBox="1"/>
          <p:nvPr>
            <p:ph idx="2" type="body"/>
          </p:nvPr>
        </p:nvSpPr>
        <p:spPr>
          <a:xfrm>
            <a:off x="1154953" y="3179764"/>
            <a:ext cx="3141879" cy="28472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96" name="Google Shape;196;p23"/>
          <p:cNvSpPr txBox="1"/>
          <p:nvPr>
            <p:ph idx="3" type="body"/>
          </p:nvPr>
        </p:nvSpPr>
        <p:spPr>
          <a:xfrm>
            <a:off x="4512721" y="2603500"/>
            <a:ext cx="3147009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EE52A4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97" name="Google Shape;197;p23"/>
          <p:cNvSpPr txBox="1"/>
          <p:nvPr>
            <p:ph idx="4" type="body"/>
          </p:nvPr>
        </p:nvSpPr>
        <p:spPr>
          <a:xfrm>
            <a:off x="4512721" y="3179763"/>
            <a:ext cx="3147009" cy="28472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98" name="Google Shape;198;p23"/>
          <p:cNvSpPr txBox="1"/>
          <p:nvPr>
            <p:ph idx="5" type="body"/>
          </p:nvPr>
        </p:nvSpPr>
        <p:spPr>
          <a:xfrm>
            <a:off x="7888135" y="2603501"/>
            <a:ext cx="3145730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EE52A4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99" name="Google Shape;199;p23"/>
          <p:cNvSpPr txBox="1"/>
          <p:nvPr>
            <p:ph idx="6" type="body"/>
          </p:nvPr>
        </p:nvSpPr>
        <p:spPr>
          <a:xfrm>
            <a:off x="7888329" y="3179762"/>
            <a:ext cx="3145536" cy="28472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cxnSp>
        <p:nvCxnSpPr>
          <p:cNvPr id="200" name="Google Shape;200;p23"/>
          <p:cNvCxnSpPr/>
          <p:nvPr/>
        </p:nvCxnSpPr>
        <p:spPr>
          <a:xfrm>
            <a:off x="4403971" y="2569633"/>
            <a:ext cx="0" cy="3492499"/>
          </a:xfrm>
          <a:prstGeom prst="straightConnector1">
            <a:avLst/>
          </a:prstGeom>
          <a:noFill/>
          <a:ln cap="flat" cmpd="sng" w="12700">
            <a:solidFill>
              <a:schemeClr val="accent1">
                <a:alpha val="40000"/>
              </a:scheme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1" name="Google Shape;201;p23"/>
          <p:cNvCxnSpPr/>
          <p:nvPr/>
        </p:nvCxnSpPr>
        <p:spPr>
          <a:xfrm>
            <a:off x="7772401" y="2569633"/>
            <a:ext cx="0" cy="3492499"/>
          </a:xfrm>
          <a:prstGeom prst="straightConnector1">
            <a:avLst/>
          </a:prstGeom>
          <a:noFill/>
          <a:ln cap="flat" cmpd="sng" w="12700">
            <a:solidFill>
              <a:schemeClr val="accent1">
                <a:alpha val="40000"/>
              </a:scheme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2" name="Google Shape;202;p23"/>
          <p:cNvSpPr txBox="1"/>
          <p:nvPr>
            <p:ph idx="10" type="dt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23"/>
          <p:cNvSpPr txBox="1"/>
          <p:nvPr>
            <p:ph idx="11" type="ftr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p23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 colonnes d’image">
  <p:cSld name="3 colonnes d’image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4"/>
          <p:cNvSpPr txBox="1"/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24"/>
          <p:cNvSpPr txBox="1"/>
          <p:nvPr>
            <p:ph idx="1" type="body"/>
          </p:nvPr>
        </p:nvSpPr>
        <p:spPr>
          <a:xfrm>
            <a:off x="1154954" y="4532844"/>
            <a:ext cx="305043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EE52A4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208" name="Google Shape;208;p24"/>
          <p:cNvSpPr/>
          <p:nvPr>
            <p:ph idx="2" type="pic"/>
          </p:nvPr>
        </p:nvSpPr>
        <p:spPr>
          <a:xfrm>
            <a:off x="1334553" y="2603500"/>
            <a:ext cx="2691242" cy="159151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209" name="Google Shape;209;p24"/>
          <p:cNvSpPr txBox="1"/>
          <p:nvPr>
            <p:ph idx="3" type="body"/>
          </p:nvPr>
        </p:nvSpPr>
        <p:spPr>
          <a:xfrm>
            <a:off x="1154954" y="5109106"/>
            <a:ext cx="3050438" cy="9179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210" name="Google Shape;210;p24"/>
          <p:cNvSpPr txBox="1"/>
          <p:nvPr>
            <p:ph idx="4" type="body"/>
          </p:nvPr>
        </p:nvSpPr>
        <p:spPr>
          <a:xfrm>
            <a:off x="4568865" y="4532844"/>
            <a:ext cx="3050438" cy="5762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EE52A4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211" name="Google Shape;211;p24"/>
          <p:cNvSpPr/>
          <p:nvPr>
            <p:ph idx="5" type="pic"/>
          </p:nvPr>
        </p:nvSpPr>
        <p:spPr>
          <a:xfrm>
            <a:off x="4748462" y="2603500"/>
            <a:ext cx="2691243" cy="159151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212" name="Google Shape;212;p24"/>
          <p:cNvSpPr txBox="1"/>
          <p:nvPr>
            <p:ph idx="6" type="body"/>
          </p:nvPr>
        </p:nvSpPr>
        <p:spPr>
          <a:xfrm>
            <a:off x="4570172" y="5109105"/>
            <a:ext cx="3050438" cy="9179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213" name="Google Shape;213;p24"/>
          <p:cNvSpPr txBox="1"/>
          <p:nvPr>
            <p:ph idx="7" type="body"/>
          </p:nvPr>
        </p:nvSpPr>
        <p:spPr>
          <a:xfrm>
            <a:off x="7982775" y="4532845"/>
            <a:ext cx="3051095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EE52A4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214" name="Google Shape;214;p24"/>
          <p:cNvSpPr/>
          <p:nvPr>
            <p:ph idx="8" type="pic"/>
          </p:nvPr>
        </p:nvSpPr>
        <p:spPr>
          <a:xfrm>
            <a:off x="8163031" y="2603500"/>
            <a:ext cx="2691242" cy="159151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215" name="Google Shape;215;p24"/>
          <p:cNvSpPr txBox="1"/>
          <p:nvPr>
            <p:ph idx="9" type="body"/>
          </p:nvPr>
        </p:nvSpPr>
        <p:spPr>
          <a:xfrm>
            <a:off x="7982775" y="5109104"/>
            <a:ext cx="3051096" cy="9179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cxnSp>
        <p:nvCxnSpPr>
          <p:cNvPr id="216" name="Google Shape;216;p24"/>
          <p:cNvCxnSpPr/>
          <p:nvPr/>
        </p:nvCxnSpPr>
        <p:spPr>
          <a:xfrm>
            <a:off x="4405831" y="2569633"/>
            <a:ext cx="0" cy="3492499"/>
          </a:xfrm>
          <a:prstGeom prst="straightConnector1">
            <a:avLst/>
          </a:prstGeom>
          <a:noFill/>
          <a:ln cap="flat" cmpd="sng" w="12700">
            <a:solidFill>
              <a:schemeClr val="accent1">
                <a:alpha val="40000"/>
              </a:scheme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7" name="Google Shape;217;p24"/>
          <p:cNvCxnSpPr/>
          <p:nvPr/>
        </p:nvCxnSpPr>
        <p:spPr>
          <a:xfrm>
            <a:off x="7797802" y="2569633"/>
            <a:ext cx="0" cy="3492499"/>
          </a:xfrm>
          <a:prstGeom prst="straightConnector1">
            <a:avLst/>
          </a:prstGeom>
          <a:noFill/>
          <a:ln cap="flat" cmpd="sng" w="12700">
            <a:solidFill>
              <a:schemeClr val="accent1">
                <a:alpha val="40000"/>
              </a:scheme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8" name="Google Shape;218;p24"/>
          <p:cNvSpPr txBox="1"/>
          <p:nvPr>
            <p:ph idx="10" type="dt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9" name="Google Shape;219;p24"/>
          <p:cNvSpPr txBox="1"/>
          <p:nvPr>
            <p:ph idx="11" type="ftr"/>
          </p:nvPr>
        </p:nvSpPr>
        <p:spPr>
          <a:xfrm>
            <a:off x="561111" y="6391838"/>
            <a:ext cx="3644282" cy="30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24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texte vertical" type="vertTx">
  <p:cSld name="VERTICAL_TEXT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5"/>
          <p:cNvSpPr txBox="1"/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p25"/>
          <p:cNvSpPr txBox="1"/>
          <p:nvPr>
            <p:ph idx="1" type="body"/>
          </p:nvPr>
        </p:nvSpPr>
        <p:spPr>
          <a:xfrm rot="5400000">
            <a:off x="3859634" y="-101180"/>
            <a:ext cx="3416300" cy="8825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224" name="Google Shape;224;p25"/>
          <p:cNvSpPr txBox="1"/>
          <p:nvPr>
            <p:ph idx="10" type="dt"/>
          </p:nvPr>
        </p:nvSpPr>
        <p:spPr>
          <a:xfrm>
            <a:off x="10695439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p25"/>
          <p:cNvSpPr txBox="1"/>
          <p:nvPr>
            <p:ph idx="11" type="ftr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p25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vertical et texte" showMasterSp="0" type="vertTitleAndTx">
  <p:cSld name="VERTICAL_TITLE_AND_VERTICAL_TEXT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oogle Shape;228;p2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29" name="Google Shape;229;p2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2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9B6BF2">
                    <a:alpha val="10980"/>
                  </a:srgbClr>
                </a:gs>
                <a:gs pos="36000">
                  <a:srgbClr val="9B6BF2">
                    <a:alpha val="9803"/>
                  </a:srgbClr>
                </a:gs>
                <a:gs pos="75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2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9B6BF2">
                    <a:alpha val="7843"/>
                  </a:srgbClr>
                </a:gs>
                <a:gs pos="36000">
                  <a:srgbClr val="9B6BF2">
                    <a:alpha val="7843"/>
                  </a:srgbClr>
                </a:gs>
                <a:gs pos="72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2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66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2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9B6BF2">
                    <a:alpha val="6666"/>
                  </a:srgbClr>
                </a:gs>
                <a:gs pos="36000">
                  <a:srgbClr val="9B6BF2">
                    <a:alpha val="5882"/>
                  </a:srgbClr>
                </a:gs>
                <a:gs pos="69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2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73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26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26"/>
            <p:cNvSpPr/>
            <p:nvPr/>
          </p:nvSpPr>
          <p:spPr>
            <a:xfrm rot="5101749">
              <a:off x="6294738" y="4577737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26"/>
            <p:cNvSpPr/>
            <p:nvPr/>
          </p:nvSpPr>
          <p:spPr>
            <a:xfrm rot="5400000">
              <a:off x="4449232" y="2801721"/>
              <a:ext cx="6053670" cy="1254558"/>
            </a:xfrm>
            <a:custGeom>
              <a:rect b="b" l="l" r="r" t="t"/>
              <a:pathLst>
                <a:path extrusionOk="0" h="8000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38" name="Google Shape;238;p26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239" name="Google Shape;239;p26"/>
          <p:cNvSpPr txBox="1"/>
          <p:nvPr>
            <p:ph type="title"/>
          </p:nvPr>
        </p:nvSpPr>
        <p:spPr>
          <a:xfrm rot="5400000">
            <a:off x="6915922" y="2947779"/>
            <a:ext cx="4748590" cy="14099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0" name="Google Shape;240;p26"/>
          <p:cNvSpPr txBox="1"/>
          <p:nvPr>
            <p:ph idx="1" type="body"/>
          </p:nvPr>
        </p:nvSpPr>
        <p:spPr>
          <a:xfrm rot="5400000">
            <a:off x="1908671" y="524749"/>
            <a:ext cx="4748590" cy="6256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241" name="Google Shape;241;p26"/>
          <p:cNvSpPr txBox="1"/>
          <p:nvPr>
            <p:ph idx="10" type="dt"/>
          </p:nvPr>
        </p:nvSpPr>
        <p:spPr>
          <a:xfrm>
            <a:off x="10653104" y="6391838"/>
            <a:ext cx="992135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2" name="Google Shape;242;p26"/>
          <p:cNvSpPr txBox="1"/>
          <p:nvPr>
            <p:ph idx="11" type="ftr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3" name="Google Shape;243;p2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26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 type="obj">
  <p:cSld name="OBJEC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1"/>
          <p:cNvSpPr txBox="1"/>
          <p:nvPr>
            <p:ph type="title"/>
          </p:nvPr>
        </p:nvSpPr>
        <p:spPr>
          <a:xfrm>
            <a:off x="1154954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1"/>
          <p:cNvSpPr txBox="1"/>
          <p:nvPr>
            <p:ph idx="1" type="body"/>
          </p:nvPr>
        </p:nvSpPr>
        <p:spPr>
          <a:xfrm>
            <a:off x="1154954" y="2603500"/>
            <a:ext cx="8825659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35" name="Google Shape;35;p11"/>
          <p:cNvSpPr txBox="1"/>
          <p:nvPr>
            <p:ph idx="10" type="dt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1"/>
          <p:cNvSpPr txBox="1"/>
          <p:nvPr>
            <p:ph idx="11" type="ftr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1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de section" showMasterSp="0" type="secHead">
  <p:cSld name="SECTION_HEAD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1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0" name="Google Shape;40;p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9B6BF2">
                    <a:alpha val="10980"/>
                  </a:srgbClr>
                </a:gs>
                <a:gs pos="36000">
                  <a:srgbClr val="9B6BF2">
                    <a:alpha val="9803"/>
                  </a:srgbClr>
                </a:gs>
                <a:gs pos="75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9B6BF2">
                    <a:alpha val="7843"/>
                  </a:srgbClr>
                </a:gs>
                <a:gs pos="36000">
                  <a:srgbClr val="9B6BF2">
                    <a:alpha val="7843"/>
                  </a:srgbClr>
                </a:gs>
                <a:gs pos="72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66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9B6BF2">
                    <a:alpha val="6666"/>
                  </a:srgbClr>
                </a:gs>
                <a:gs pos="36000">
                  <a:srgbClr val="9B6BF2">
                    <a:alpha val="5882"/>
                  </a:srgbClr>
                </a:gs>
                <a:gs pos="69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12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73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12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12"/>
            <p:cNvSpPr/>
            <p:nvPr/>
          </p:nvSpPr>
          <p:spPr>
            <a:xfrm rot="-5400000">
              <a:off x="3787244" y="2801721"/>
              <a:ext cx="6053670" cy="1254558"/>
            </a:xfrm>
            <a:custGeom>
              <a:rect b="b" l="l" r="r" t="t"/>
              <a:pathLst>
                <a:path extrusionOk="0" h="8000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48" name="Google Shape;48;p12"/>
            <p:cNvSpPr/>
            <p:nvPr/>
          </p:nvSpPr>
          <p:spPr>
            <a:xfrm rot="-5677511">
              <a:off x="4698352" y="1826078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12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50" name="Google Shape;50;p12"/>
          <p:cNvSpPr txBox="1"/>
          <p:nvPr>
            <p:ph type="title"/>
          </p:nvPr>
        </p:nvSpPr>
        <p:spPr>
          <a:xfrm>
            <a:off x="1154954" y="2677645"/>
            <a:ext cx="4351025" cy="22838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2"/>
          <p:cNvSpPr txBox="1"/>
          <p:nvPr>
            <p:ph idx="1" type="body"/>
          </p:nvPr>
        </p:nvSpPr>
        <p:spPr>
          <a:xfrm>
            <a:off x="6895559" y="2677644"/>
            <a:ext cx="3757545" cy="22838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EE52A4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2" name="Google Shape;52;p12"/>
          <p:cNvSpPr txBox="1"/>
          <p:nvPr>
            <p:ph idx="10" type="dt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2"/>
          <p:cNvSpPr txBox="1"/>
          <p:nvPr>
            <p:ph idx="11" type="ftr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2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ux contenus" type="twoObj">
  <p:cSld name="TWO_OBJECTS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/>
          <p:nvPr>
            <p:ph type="title"/>
          </p:nvPr>
        </p:nvSpPr>
        <p:spPr>
          <a:xfrm>
            <a:off x="1154954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3"/>
          <p:cNvSpPr txBox="1"/>
          <p:nvPr>
            <p:ph idx="1" type="body"/>
          </p:nvPr>
        </p:nvSpPr>
        <p:spPr>
          <a:xfrm>
            <a:off x="1154954" y="2603500"/>
            <a:ext cx="4825158" cy="34163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59" name="Google Shape;59;p13"/>
          <p:cNvSpPr txBox="1"/>
          <p:nvPr>
            <p:ph idx="2" type="body"/>
          </p:nvPr>
        </p:nvSpPr>
        <p:spPr>
          <a:xfrm>
            <a:off x="6208712" y="2603500"/>
            <a:ext cx="4825159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60" name="Google Shape;60;p13"/>
          <p:cNvSpPr txBox="1"/>
          <p:nvPr>
            <p:ph idx="10" type="dt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3"/>
          <p:cNvSpPr txBox="1"/>
          <p:nvPr>
            <p:ph idx="11" type="ftr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3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ison" type="twoTxTwoObj">
  <p:cSld name="TWO_OBJECTS_WITH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1154954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1154954" y="2603500"/>
            <a:ext cx="4825157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66" name="Google Shape;66;p14"/>
          <p:cNvSpPr txBox="1"/>
          <p:nvPr>
            <p:ph idx="2" type="body"/>
          </p:nvPr>
        </p:nvSpPr>
        <p:spPr>
          <a:xfrm>
            <a:off x="1154954" y="3179762"/>
            <a:ext cx="4825158" cy="28400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67" name="Google Shape;67;p14"/>
          <p:cNvSpPr txBox="1"/>
          <p:nvPr>
            <p:ph idx="3" type="body"/>
          </p:nvPr>
        </p:nvSpPr>
        <p:spPr>
          <a:xfrm>
            <a:off x="6208712" y="2603500"/>
            <a:ext cx="4825159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68" name="Google Shape;68;p14"/>
          <p:cNvSpPr txBox="1"/>
          <p:nvPr>
            <p:ph idx="4" type="body"/>
          </p:nvPr>
        </p:nvSpPr>
        <p:spPr>
          <a:xfrm>
            <a:off x="6208712" y="3179762"/>
            <a:ext cx="4825159" cy="28400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indent="-309880" lvl="1" marL="91440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indent="-299719" lvl="2" marL="13716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indent="-289560" lvl="3" marL="1828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indent="-289560" lvl="4" marL="22860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indent="-289560" lvl="5" marL="27432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indent="-289560" lvl="6" marL="32004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indent="-289559" lvl="7" marL="36576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indent="-289559" lvl="8" marL="4114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/>
        </p:txBody>
      </p:sp>
      <p:sp>
        <p:nvSpPr>
          <p:cNvPr id="69" name="Google Shape;69;p14"/>
          <p:cNvSpPr txBox="1"/>
          <p:nvPr>
            <p:ph idx="10" type="dt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4"/>
          <p:cNvSpPr txBox="1"/>
          <p:nvPr>
            <p:ph idx="11" type="ftr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4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seul" type="titleOnly">
  <p:cSld name="TITLE_ONLY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>
            <p:ph type="title"/>
          </p:nvPr>
        </p:nvSpPr>
        <p:spPr>
          <a:xfrm>
            <a:off x="1154954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5"/>
          <p:cNvSpPr txBox="1"/>
          <p:nvPr>
            <p:ph idx="10" type="dt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5"/>
          <p:cNvSpPr txBox="1"/>
          <p:nvPr>
            <p:ph idx="11" type="ftr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5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" showMasterSp="0" type="blank">
  <p:cSld name="BLANK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idx="10" type="dt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6"/>
          <p:cNvSpPr txBox="1"/>
          <p:nvPr>
            <p:ph idx="11" type="ftr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6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 avec légende" showMasterSp="0" type="objTx">
  <p:cSld name="OBJECT_WITH_CAPTION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oogle Shape;83;p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4" name="Google Shape;84;p1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9B6BF2">
                    <a:alpha val="10980"/>
                  </a:srgbClr>
                </a:gs>
                <a:gs pos="36000">
                  <a:srgbClr val="9B6BF2">
                    <a:alpha val="9803"/>
                  </a:srgbClr>
                </a:gs>
                <a:gs pos="75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9B6BF2">
                    <a:alpha val="7843"/>
                  </a:srgbClr>
                </a:gs>
                <a:gs pos="36000">
                  <a:srgbClr val="9B6BF2">
                    <a:alpha val="7843"/>
                  </a:srgbClr>
                </a:gs>
                <a:gs pos="72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66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9B6BF2">
                    <a:alpha val="6666"/>
                  </a:srgbClr>
                </a:gs>
                <a:gs pos="36000">
                  <a:srgbClr val="9B6BF2">
                    <a:alpha val="5882"/>
                  </a:srgbClr>
                </a:gs>
                <a:gs pos="69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17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73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1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17"/>
            <p:cNvSpPr/>
            <p:nvPr/>
          </p:nvSpPr>
          <p:spPr>
            <a:xfrm rot="-5677511">
              <a:off x="3140485" y="1826078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17"/>
            <p:cNvSpPr/>
            <p:nvPr/>
          </p:nvSpPr>
          <p:spPr>
            <a:xfrm rot="-5400000">
              <a:off x="2229377" y="2801721"/>
              <a:ext cx="6053670" cy="1254558"/>
            </a:xfrm>
            <a:custGeom>
              <a:rect b="b" l="l" r="r" t="t"/>
              <a:pathLst>
                <a:path extrusionOk="0" h="8000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93" name="Google Shape;93;p17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94" name="Google Shape;94;p17"/>
          <p:cNvSpPr txBox="1"/>
          <p:nvPr>
            <p:ph type="title"/>
          </p:nvPr>
        </p:nvSpPr>
        <p:spPr>
          <a:xfrm>
            <a:off x="1154955" y="1295400"/>
            <a:ext cx="279315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7"/>
          <p:cNvSpPr txBox="1"/>
          <p:nvPr>
            <p:ph idx="1" type="body"/>
          </p:nvPr>
        </p:nvSpPr>
        <p:spPr>
          <a:xfrm>
            <a:off x="5781146" y="1447800"/>
            <a:ext cx="5190066" cy="457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96" name="Google Shape;96;p17"/>
          <p:cNvSpPr txBox="1"/>
          <p:nvPr>
            <p:ph idx="2" type="body"/>
          </p:nvPr>
        </p:nvSpPr>
        <p:spPr>
          <a:xfrm>
            <a:off x="1154954" y="3129280"/>
            <a:ext cx="2793158" cy="2895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EE52A4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97" name="Google Shape;97;p17"/>
          <p:cNvSpPr txBox="1"/>
          <p:nvPr>
            <p:ph idx="10" type="dt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7"/>
          <p:cNvSpPr txBox="1"/>
          <p:nvPr>
            <p:ph idx="11" type="ftr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7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vec légende" showMasterSp="0" type="picTx">
  <p:cSld name="PICTURE_WITH_CAPTION_TEXT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1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3" name="Google Shape;103;p1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9B6BF2">
                    <a:alpha val="10980"/>
                  </a:srgbClr>
                </a:gs>
                <a:gs pos="36000">
                  <a:srgbClr val="9B6BF2">
                    <a:alpha val="9803"/>
                  </a:srgbClr>
                </a:gs>
                <a:gs pos="75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9B6BF2">
                    <a:alpha val="7843"/>
                  </a:srgbClr>
                </a:gs>
                <a:gs pos="36000">
                  <a:srgbClr val="9B6BF2">
                    <a:alpha val="7843"/>
                  </a:srgbClr>
                </a:gs>
                <a:gs pos="72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66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9B6BF2">
                    <a:alpha val="6666"/>
                  </a:srgbClr>
                </a:gs>
                <a:gs pos="36000">
                  <a:srgbClr val="9B6BF2">
                    <a:alpha val="5882"/>
                  </a:srgbClr>
                </a:gs>
                <a:gs pos="69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73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8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8"/>
            <p:cNvSpPr/>
            <p:nvPr/>
          </p:nvSpPr>
          <p:spPr>
            <a:xfrm rot="-5677511">
              <a:off x="4203594" y="1826078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8"/>
            <p:cNvSpPr/>
            <p:nvPr/>
          </p:nvSpPr>
          <p:spPr>
            <a:xfrm rot="-5400000">
              <a:off x="3295432" y="2801721"/>
              <a:ext cx="6053670" cy="1254558"/>
            </a:xfrm>
            <a:custGeom>
              <a:rect b="b" l="l" r="r" t="t"/>
              <a:pathLst>
                <a:path extrusionOk="0" h="8000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12" name="Google Shape;112;p18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13" name="Google Shape;113;p18"/>
          <p:cNvSpPr txBox="1"/>
          <p:nvPr>
            <p:ph type="title"/>
          </p:nvPr>
        </p:nvSpPr>
        <p:spPr>
          <a:xfrm>
            <a:off x="1154955" y="1693333"/>
            <a:ext cx="3865134" cy="173566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b="0"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8"/>
          <p:cNvSpPr/>
          <p:nvPr>
            <p:ph idx="2" type="pic"/>
          </p:nvPr>
        </p:nvSpPr>
        <p:spPr>
          <a:xfrm>
            <a:off x="6547870" y="1143000"/>
            <a:ext cx="3227193" cy="4572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115" name="Google Shape;115;p18"/>
          <p:cNvSpPr txBox="1"/>
          <p:nvPr>
            <p:ph idx="1" type="body"/>
          </p:nvPr>
        </p:nvSpPr>
        <p:spPr>
          <a:xfrm>
            <a:off x="1154954" y="3657600"/>
            <a:ext cx="3859212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EE52A4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16" name="Google Shape;116;p18"/>
          <p:cNvSpPr txBox="1"/>
          <p:nvPr>
            <p:ph idx="10" type="dt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8"/>
          <p:cNvSpPr txBox="1"/>
          <p:nvPr>
            <p:ph idx="11" type="ftr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8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theme" Target="../theme/theme2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Google Shape;7;p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" name="Google Shape;8;p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9B6BF2">
                    <a:alpha val="10980"/>
                  </a:srgbClr>
                </a:gs>
                <a:gs pos="36000">
                  <a:srgbClr val="9B6BF2">
                    <a:alpha val="9803"/>
                  </a:srgbClr>
                </a:gs>
                <a:gs pos="75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" name="Google Shape;9;p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9B6BF2">
                    <a:alpha val="7843"/>
                  </a:srgbClr>
                </a:gs>
                <a:gs pos="36000">
                  <a:srgbClr val="9B6BF2">
                    <a:alpha val="7843"/>
                  </a:srgbClr>
                </a:gs>
                <a:gs pos="72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" name="Google Shape;10;p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66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" name="Google Shape;11;p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9B6BF2">
                    <a:alpha val="6666"/>
                  </a:srgbClr>
                </a:gs>
                <a:gs pos="36000">
                  <a:srgbClr val="9B6BF2">
                    <a:alpha val="5882"/>
                  </a:srgbClr>
                </a:gs>
                <a:gs pos="69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73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9"/>
            <p:cNvSpPr/>
            <p:nvPr/>
          </p:nvSpPr>
          <p:spPr>
            <a:xfrm rot="-589932">
              <a:off x="8490951" y="1797517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9"/>
            <p:cNvSpPr/>
            <p:nvPr/>
          </p:nvSpPr>
          <p:spPr>
            <a:xfrm>
              <a:off x="459506" y="1866405"/>
              <a:ext cx="11277600" cy="4533900"/>
            </a:xfrm>
            <a:custGeom>
              <a:rect b="b" l="l" r="r" t="t"/>
              <a:pathLst>
                <a:path extrusionOk="0" h="2856" w="7104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5" name="Google Shape;15;p9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6" name="Google Shape;16;p9"/>
          <p:cNvSpPr txBox="1"/>
          <p:nvPr>
            <p:ph type="title"/>
          </p:nvPr>
        </p:nvSpPr>
        <p:spPr>
          <a:xfrm>
            <a:off x="1154954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b="0" i="0" sz="36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7" name="Google Shape;17;p9"/>
          <p:cNvSpPr txBox="1"/>
          <p:nvPr>
            <p:ph idx="1" type="body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b="0" i="0" sz="18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0988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99719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8956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8956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8956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8956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89559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89559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8" name="Google Shape;18;p9"/>
          <p:cNvSpPr txBox="1"/>
          <p:nvPr>
            <p:ph idx="10" type="dt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9" name="Google Shape;19;p9"/>
          <p:cNvSpPr txBox="1"/>
          <p:nvPr>
            <p:ph idx="11" type="ftr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0" name="Google Shape;20;p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9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Relationship Id="rId4" Type="http://schemas.openxmlformats.org/officeDocument/2006/relationships/image" Target="../media/image7.png"/><Relationship Id="rId5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"/>
          <p:cNvSpPr txBox="1"/>
          <p:nvPr>
            <p:ph type="ctrTitle"/>
          </p:nvPr>
        </p:nvSpPr>
        <p:spPr>
          <a:xfrm>
            <a:off x="1154954" y="1416677"/>
            <a:ext cx="9251175" cy="30780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Century Gothic"/>
              <a:buNone/>
            </a:pPr>
            <a:r>
              <a:rPr b="1" lang="en-US"/>
              <a:t>Hubert  ANDRIANASOLO</a:t>
            </a:r>
            <a:endParaRPr b="1"/>
          </a:p>
        </p:txBody>
      </p:sp>
      <p:sp>
        <p:nvSpPr>
          <p:cNvPr id="250" name="Google Shape;250;p1"/>
          <p:cNvSpPr txBox="1"/>
          <p:nvPr/>
        </p:nvSpPr>
        <p:spPr>
          <a:xfrm>
            <a:off x="2794715" y="4494729"/>
            <a:ext cx="6490952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 équipe a dirigé  la  </a:t>
            </a:r>
            <a:r>
              <a:rPr b="1" i="0" lang="en-US" sz="2400" u="none" cap="none" strike="noStrik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MAFA</a:t>
            </a:r>
            <a:r>
              <a:rPr b="1" i="0" lang="en-US" sz="1800" u="none" cap="none" strike="noStrik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de 1995  à 1997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Noto Sans Symbols"/>
              <a:buChar char="▪"/>
            </a:pPr>
            <a:r>
              <a:rPr b="1" lang="en-US" sz="1800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Trésorier :  Crescent RANDRIANASOLO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Noto Sans Symbols"/>
              <a:buChar char="▪"/>
            </a:pPr>
            <a:r>
              <a:rPr b="1" lang="en-US" sz="1800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Secrétaire :  Paquerette RALANTOARISON</a:t>
            </a:r>
            <a:endParaRPr b="1" sz="1800">
              <a:solidFill>
                <a:srgbClr val="FFFF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1" name="Google Shape;25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16732" y="1416677"/>
            <a:ext cx="1314655" cy="1322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91200" y="312420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"/>
          <p:cNvSpPr txBox="1"/>
          <p:nvPr>
            <p:ph type="title"/>
          </p:nvPr>
        </p:nvSpPr>
        <p:spPr>
          <a:xfrm>
            <a:off x="1154954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b="1" lang="en-US"/>
              <a:t>Un petit rappel :</a:t>
            </a:r>
            <a:endParaRPr b="1"/>
          </a:p>
        </p:txBody>
      </p:sp>
      <p:sp>
        <p:nvSpPr>
          <p:cNvPr id="258" name="Google Shape;258;p2"/>
          <p:cNvSpPr txBox="1"/>
          <p:nvPr>
            <p:ph idx="1" type="body"/>
          </p:nvPr>
        </p:nvSpPr>
        <p:spPr>
          <a:xfrm>
            <a:off x="377174" y="2324100"/>
            <a:ext cx="4448826" cy="41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79999"/>
              <a:buNone/>
            </a:pPr>
            <a:r>
              <a:rPr b="1" lang="en-US"/>
              <a:t>Nous sommes aujourd’hui en 2021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ct val="79999"/>
              <a:buNone/>
            </a:pPr>
            <a:r>
              <a:rPr b="1" lang="en-US"/>
              <a:t>                         2021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ct val="79999"/>
              <a:buNone/>
            </a:pPr>
            <a:r>
              <a:rPr b="1" lang="en-US"/>
              <a:t>                   -    1995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ct val="79999"/>
              <a:buNone/>
            </a:pPr>
            <a:r>
              <a:rPr b="1" lang="en-US"/>
              <a:t>                   --------------► 26 ans</a:t>
            </a:r>
            <a:endParaRPr b="1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ct val="79999"/>
              <a:buNone/>
            </a:pPr>
            <a:r>
              <a:rPr b="1" lang="en-US"/>
              <a:t> ►  Beaucoup de choses sont oubliées.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ct val="79999"/>
              <a:buNone/>
            </a:pPr>
            <a:r>
              <a:rPr lang="en-US"/>
              <a:t> ►</a:t>
            </a:r>
            <a:r>
              <a:rPr b="1" lang="en-US"/>
              <a:t> Nos enfants étaient encore petits à l’époque.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ct val="79999"/>
              <a:buNone/>
            </a:pPr>
            <a:r>
              <a:rPr b="1" lang="en-US"/>
              <a:t>►  C’était encore le début de la </a:t>
            </a:r>
            <a:r>
              <a:rPr b="1" lang="en-US" sz="2400"/>
              <a:t>MAFA</a:t>
            </a:r>
            <a:r>
              <a:rPr b="1" lang="en-US"/>
              <a:t>  et nous avons organisé plusieurs mini-rencontres un peu partout  dans le sud de la France pour en faire la promotion.</a:t>
            </a:r>
            <a:endParaRPr b="1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ct val="79999"/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ct val="79999"/>
              <a:buNone/>
            </a:pPr>
            <a:r>
              <a:t/>
            </a:r>
            <a:endParaRPr b="1"/>
          </a:p>
        </p:txBody>
      </p:sp>
      <p:sp>
        <p:nvSpPr>
          <p:cNvPr id="259" name="Google Shape;259;p2"/>
          <p:cNvSpPr txBox="1"/>
          <p:nvPr/>
        </p:nvSpPr>
        <p:spPr>
          <a:xfrm>
            <a:off x="2163650" y="2434107"/>
            <a:ext cx="7109139" cy="16044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</a:pPr>
            <a:r>
              <a:t/>
            </a:r>
            <a:endParaRPr b="1" i="0" sz="20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0" name="Google Shape;26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3600" y="2324100"/>
            <a:ext cx="7160562" cy="4250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91200" y="312420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"/>
          <p:cNvSpPr txBox="1"/>
          <p:nvPr>
            <p:ph type="title"/>
          </p:nvPr>
        </p:nvSpPr>
        <p:spPr>
          <a:xfrm>
            <a:off x="1154954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b="1" lang="en-US"/>
              <a:t>Année 1995</a:t>
            </a:r>
            <a:endParaRPr b="1"/>
          </a:p>
        </p:txBody>
      </p:sp>
      <p:pic>
        <p:nvPicPr>
          <p:cNvPr descr="C:\Users\user\Desktop\MAFA\1995-1997\Photos\Mini-Mafa 1995 Toulouse.jpg" id="267" name="Google Shape;26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5154" y="1790164"/>
            <a:ext cx="7892246" cy="4778062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"/>
          <p:cNvSpPr txBox="1"/>
          <p:nvPr/>
        </p:nvSpPr>
        <p:spPr>
          <a:xfrm>
            <a:off x="8615966" y="3733800"/>
            <a:ext cx="3449291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Décembre 1995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à  TOULOUSE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avec 80 personnes présentes</a:t>
            </a:r>
            <a:endParaRPr b="1"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9" name="Google Shape;269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91200" y="312420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"/>
          <p:cNvSpPr txBox="1"/>
          <p:nvPr>
            <p:ph type="title"/>
          </p:nvPr>
        </p:nvSpPr>
        <p:spPr>
          <a:xfrm>
            <a:off x="1154954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b="1" lang="en-US"/>
              <a:t>MAFA 1996  du 6 au 7 Avril 1996</a:t>
            </a:r>
            <a:br>
              <a:rPr b="1" lang="en-US"/>
            </a:br>
            <a:r>
              <a:rPr b="1" lang="en-US"/>
              <a:t>à   AMBERIEUX D’AZERGUES</a:t>
            </a:r>
            <a:endParaRPr b="1"/>
          </a:p>
        </p:txBody>
      </p:sp>
      <p:sp>
        <p:nvSpPr>
          <p:cNvPr id="275" name="Google Shape;275;p4"/>
          <p:cNvSpPr txBox="1"/>
          <p:nvPr/>
        </p:nvSpPr>
        <p:spPr>
          <a:xfrm>
            <a:off x="1364275" y="5975797"/>
            <a:ext cx="977614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        Avril 1996  à  Amberieux d’Azergues  (près de LYON)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                           avec 297 personnes présentes  </a:t>
            </a:r>
            <a:endParaRPr b="1"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76" name="Google Shape;27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32955" y="1917109"/>
            <a:ext cx="5900163" cy="3955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8882" y="1941794"/>
            <a:ext cx="5958316" cy="3930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91200" y="312420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"/>
          <p:cNvSpPr txBox="1"/>
          <p:nvPr>
            <p:ph type="title"/>
          </p:nvPr>
        </p:nvSpPr>
        <p:spPr>
          <a:xfrm>
            <a:off x="1154954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b="1" lang="en-US"/>
              <a:t>Année 1996</a:t>
            </a:r>
            <a:endParaRPr b="1"/>
          </a:p>
        </p:txBody>
      </p:sp>
      <p:sp>
        <p:nvSpPr>
          <p:cNvPr id="284" name="Google Shape;284;p5"/>
          <p:cNvSpPr txBox="1"/>
          <p:nvPr/>
        </p:nvSpPr>
        <p:spPr>
          <a:xfrm>
            <a:off x="6886053" y="2662535"/>
            <a:ext cx="466108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      Juillet 1996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au Val des Pins   ( près de MARSEILLE)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avec 60 personnes présentes</a:t>
            </a:r>
            <a:endParaRPr b="1"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5" name="Google Shape;28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5379" y="2371934"/>
            <a:ext cx="6104361" cy="4166469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5"/>
          <p:cNvSpPr txBox="1"/>
          <p:nvPr/>
        </p:nvSpPr>
        <p:spPr>
          <a:xfrm>
            <a:off x="7006277" y="4765185"/>
            <a:ext cx="466108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      Novembre 1996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         à GRENOBLE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avec 40 personnes présentes</a:t>
            </a:r>
            <a:endParaRPr b="1"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7" name="Google Shape;287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91200" y="312420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6"/>
          <p:cNvSpPr txBox="1"/>
          <p:nvPr>
            <p:ph type="title"/>
          </p:nvPr>
        </p:nvSpPr>
        <p:spPr>
          <a:xfrm>
            <a:off x="1154954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b="1" lang="en-US"/>
              <a:t>Année 1997</a:t>
            </a:r>
            <a:endParaRPr b="1"/>
          </a:p>
        </p:txBody>
      </p:sp>
      <p:sp>
        <p:nvSpPr>
          <p:cNvPr id="293" name="Google Shape;293;p6"/>
          <p:cNvSpPr txBox="1"/>
          <p:nvPr/>
        </p:nvSpPr>
        <p:spPr>
          <a:xfrm>
            <a:off x="2471669" y="6053399"/>
            <a:ext cx="759961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Février 1997   à  Le Sappey    (près de COLLONGES)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                avec 40 personnes présentes</a:t>
            </a:r>
            <a:endParaRPr b="1"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94" name="Google Shape;29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1189" y="2298700"/>
            <a:ext cx="5492915" cy="375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59672" y="2298700"/>
            <a:ext cx="6050209" cy="375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91200" y="312420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7"/>
          <p:cNvSpPr txBox="1"/>
          <p:nvPr>
            <p:ph type="title"/>
          </p:nvPr>
        </p:nvSpPr>
        <p:spPr>
          <a:xfrm>
            <a:off x="1154954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Century Gothic"/>
              <a:buNone/>
            </a:pPr>
            <a:r>
              <a:rPr b="1" lang="en-US">
                <a:solidFill>
                  <a:srgbClr val="FFFF00"/>
                </a:solidFill>
              </a:rPr>
              <a:t>MAFA 1997  </a:t>
            </a:r>
            <a:r>
              <a:rPr b="1" lang="en-US"/>
              <a:t>du 12 au 14 juillet 1997 </a:t>
            </a:r>
            <a:br>
              <a:rPr b="1" lang="en-US"/>
            </a:br>
            <a:r>
              <a:rPr b="1" lang="en-US"/>
              <a:t>à CANNES </a:t>
            </a:r>
            <a:endParaRPr b="1"/>
          </a:p>
        </p:txBody>
      </p:sp>
      <p:sp>
        <p:nvSpPr>
          <p:cNvPr id="302" name="Google Shape;302;p7"/>
          <p:cNvSpPr txBox="1"/>
          <p:nvPr/>
        </p:nvSpPr>
        <p:spPr>
          <a:xfrm>
            <a:off x="1661375" y="6205230"/>
            <a:ext cx="910536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MAFA 1997  à  CANNES  avec plus 320 personnes présentes </a:t>
            </a:r>
            <a:endParaRPr b="1"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03" name="Google Shape;30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66738" y="2455328"/>
            <a:ext cx="5250519" cy="3610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1370" y="2455328"/>
            <a:ext cx="5130135" cy="3610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91200" y="312420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8"/>
          <p:cNvSpPr txBox="1"/>
          <p:nvPr>
            <p:ph type="title"/>
          </p:nvPr>
        </p:nvSpPr>
        <p:spPr>
          <a:xfrm>
            <a:off x="1154954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lang="en-US"/>
              <a:t>Conclusion</a:t>
            </a:r>
            <a:endParaRPr/>
          </a:p>
        </p:txBody>
      </p:sp>
      <p:sp>
        <p:nvSpPr>
          <p:cNvPr id="311" name="Google Shape;311;p8"/>
          <p:cNvSpPr txBox="1"/>
          <p:nvPr>
            <p:ph idx="1" type="body"/>
          </p:nvPr>
        </p:nvSpPr>
        <p:spPr>
          <a:xfrm>
            <a:off x="1275008" y="2434107"/>
            <a:ext cx="9272789" cy="4108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lang="en-US" sz="2000"/>
              <a:t>Remercions notre Seigneur car Il a béni et accompagné la MAFA durant ces 30 ans passés.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b="1" lang="en-US" sz="2000"/>
              <a:t>Il a été aussi à nos côtés et il a veillé sur nous.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b="1" lang="en-US" sz="2000"/>
              <a:t>Que grâce lui soit rendue !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1" sz="20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b="1" lang="en-US" sz="2000"/>
              <a:t>Et si la MAFA continue encore aujourd’hui, c’est grâce aussi à votre présence et au soutien que vous lui apportez.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1" sz="20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b="1" lang="en-US" sz="2000"/>
              <a:t>Merci donc et soyez bénis à votre tour.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b="1" lang="en-US" sz="2000"/>
              <a:t>Je vous laisse le texte du Psaume  29 : 11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b="1" lang="en-US"/>
              <a:t>“ .  .  .  </a:t>
            </a:r>
            <a:r>
              <a:rPr b="1" i="1" lang="en-US">
                <a:solidFill>
                  <a:srgbClr val="0070C0"/>
                </a:solidFill>
              </a:rPr>
              <a:t>L’ Eternel benit son peuple et le rend heureux </a:t>
            </a:r>
            <a:r>
              <a:rPr b="1" lang="en-US"/>
              <a:t>.  .  . “</a:t>
            </a:r>
            <a:endParaRPr b="1"/>
          </a:p>
        </p:txBody>
      </p:sp>
      <p:pic>
        <p:nvPicPr>
          <p:cNvPr id="312" name="Google Shape;31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91200" y="312420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irection Ion">
  <a:themeElements>
    <a:clrScheme name="Ion Boardroom">
      <a:dk1>
        <a:srgbClr val="000000"/>
      </a:dk1>
      <a:lt1>
        <a:srgbClr val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2021-09-04T14:54:45Z</dcterms:created>
  <dc:creator>Hubert ANDRIANASOLO</dc:creator>
</cp:coreProperties>
</file>